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7202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33"/>
    <p:restoredTop sz="96327"/>
  </p:normalViewPr>
  <p:slideViewPr>
    <p:cSldViewPr snapToGrid="0">
      <p:cViewPr varScale="1">
        <p:scale>
          <a:sx n="81" d="100"/>
          <a:sy n="81" d="100"/>
        </p:scale>
        <p:origin x="3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0794"/>
            <a:ext cx="5829300" cy="338409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105389"/>
            <a:ext cx="5143500" cy="23468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82439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8098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7514"/>
            <a:ext cx="1478756" cy="823747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7514"/>
            <a:ext cx="4350544" cy="823747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10339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4474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23318"/>
            <a:ext cx="5915025" cy="40433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04929"/>
            <a:ext cx="5915025" cy="21263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24312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7570"/>
            <a:ext cx="2914650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7570"/>
            <a:ext cx="2914650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20845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7516"/>
            <a:ext cx="5915025" cy="18788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82815"/>
            <a:ext cx="2901255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50596"/>
            <a:ext cx="2901255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82815"/>
            <a:ext cx="2915543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50596"/>
            <a:ext cx="2915543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25071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49089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40860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9540"/>
            <a:ext cx="3471863" cy="690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94059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9540"/>
            <a:ext cx="3471863" cy="690768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33089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7516"/>
            <a:ext cx="5915025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7570"/>
            <a:ext cx="5915025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009246"/>
            <a:ext cx="231457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9934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2318E8-1F35-FF21-D267-A5F586022C2E}"/>
              </a:ext>
            </a:extLst>
          </p:cNvPr>
          <p:cNvSpPr txBox="1"/>
          <p:nvPr/>
        </p:nvSpPr>
        <p:spPr>
          <a:xfrm>
            <a:off x="2272370" y="536724"/>
            <a:ext cx="231326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ko-KR" altLang="en-US" spc="300" dirty="0">
                <a:latin typeface="KoPubDotum Medium" pitchFamily="2" charset="-127"/>
                <a:ea typeface="KoPubDotum Medium" pitchFamily="2" charset="-127"/>
              </a:rPr>
              <a:t>입사지원서</a:t>
            </a:r>
            <a:endParaRPr kumimoji="1" lang="ko-Kore-KR" altLang="en-US" spc="300" dirty="0">
              <a:latin typeface="KoPubDotum Medium" pitchFamily="2" charset="-127"/>
              <a:ea typeface="KoPubDotum Medium" pitchFamily="2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C0DCEA-350F-08C1-2CDF-BDE5808F1552}"/>
              </a:ext>
            </a:extLst>
          </p:cNvPr>
          <p:cNvSpPr txBox="1"/>
          <p:nvPr/>
        </p:nvSpPr>
        <p:spPr>
          <a:xfrm>
            <a:off x="337562" y="1191982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400" dirty="0">
                <a:latin typeface="KoPubDotum Medium" pitchFamily="2" charset="-127"/>
                <a:ea typeface="KoPubDotum Medium" pitchFamily="2" charset="-127"/>
              </a:rPr>
              <a:t>☐ 입사 지원인</a:t>
            </a:r>
            <a:endParaRPr kumimoji="1" lang="ko-Kore-KR" altLang="en-US" sz="1400" dirty="0">
              <a:latin typeface="KoPubDotum Medium" pitchFamily="2" charset="-127"/>
              <a:ea typeface="KoPubDotum Medium" pitchFamily="2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31DCEEA-BD1F-F63B-9F1D-1A4A2AF2B88E}"/>
              </a:ext>
            </a:extLst>
          </p:cNvPr>
          <p:cNvSpPr/>
          <p:nvPr/>
        </p:nvSpPr>
        <p:spPr>
          <a:xfrm>
            <a:off x="432562" y="1563981"/>
            <a:ext cx="1147685" cy="134547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sz="900" dirty="0">
                <a:solidFill>
                  <a:schemeClr val="tx1"/>
                </a:solidFill>
                <a:latin typeface="+mn-ea"/>
              </a:rPr>
              <a:t>사</a:t>
            </a:r>
            <a:r>
              <a:rPr kumimoji="1"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ko-Kore-KR" altLang="en-US" sz="900" dirty="0">
                <a:solidFill>
                  <a:schemeClr val="tx1"/>
                </a:solidFill>
                <a:latin typeface="+mn-ea"/>
              </a:rPr>
              <a:t>진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F4B15CCE-B1CD-55C3-E3D7-204A6D746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126459"/>
              </p:ext>
            </p:extLst>
          </p:nvPr>
        </p:nvGraphicFramePr>
        <p:xfrm>
          <a:off x="1721922" y="1563982"/>
          <a:ext cx="4703516" cy="134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527089509"/>
                    </a:ext>
                  </a:extLst>
                </a:gridCol>
                <a:gridCol w="3717864">
                  <a:extLst>
                    <a:ext uri="{9D8B030D-6E8A-4147-A177-3AD203B41FA5}">
                      <a16:colId xmlns:a16="http://schemas.microsoft.com/office/drawing/2014/main" val="4092288062"/>
                    </a:ext>
                  </a:extLst>
                </a:gridCol>
              </a:tblGrid>
              <a:tr h="269094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성</a:t>
                      </a:r>
                      <a:r>
                        <a:rPr kumimoji="1" lang="ko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en-US" altLang="ko-KR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ko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명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                                       </a:t>
                      </a:r>
                      <a:r>
                        <a:rPr kumimoji="1" lang="en-US" altLang="ko-KR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성별 </a:t>
                      </a:r>
                      <a:r>
                        <a:rPr kumimoji="1" lang="en-US" altLang="ko-KR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: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1" lang="en-US" altLang="ko-KR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514529"/>
                  </a:ext>
                </a:extLst>
              </a:tr>
              <a:tr h="269094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생년월일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년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  월</a:t>
                      </a:r>
                      <a:r>
                        <a:rPr kumimoji="1" lang="en-US" altLang="ko-KR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en-US" altLang="ko-KR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일</a:t>
                      </a:r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117474"/>
                  </a:ext>
                </a:extLst>
              </a:tr>
              <a:tr h="269094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연락처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717150"/>
                  </a:ext>
                </a:extLst>
              </a:tr>
              <a:tr h="269094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주</a:t>
                      </a:r>
                      <a:r>
                        <a:rPr kumimoji="1" lang="ko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en-US" altLang="ko-KR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ko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소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978375"/>
                  </a:ext>
                </a:extLst>
              </a:tr>
              <a:tr h="269094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이메일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22400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C1CB697-A721-B34A-567D-3980D4DB3115}"/>
              </a:ext>
            </a:extLst>
          </p:cNvPr>
          <p:cNvSpPr txBox="1"/>
          <p:nvPr/>
        </p:nvSpPr>
        <p:spPr>
          <a:xfrm>
            <a:off x="432562" y="3020781"/>
            <a:ext cx="59928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※</a:t>
            </a:r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 사진은 마스크 및 모자 미착용 증명사진 부착바랍니다</a:t>
            </a:r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.</a:t>
            </a:r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 </a:t>
            </a:r>
            <a:endParaRPr kumimoji="1" lang="en-US" altLang="ko-KR" sz="1050" dirty="0">
              <a:latin typeface="KoPubBatang Medium" pitchFamily="2" charset="-127"/>
              <a:ea typeface="KoPubBatang Medium" pitchFamily="2" charset="-127"/>
            </a:endParaRPr>
          </a:p>
          <a:p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    증명사진 외 프로필사진</a:t>
            </a:r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,</a:t>
            </a:r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 셀카사진</a:t>
            </a:r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 </a:t>
            </a:r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등 첨부 시 입사평가 제외 될 수 있음을 유의하시기 바랍니다</a:t>
            </a:r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.</a:t>
            </a:r>
            <a:endParaRPr kumimoji="1" lang="ko-Kore-KR" altLang="en-US" sz="1050" dirty="0">
              <a:latin typeface="KoPubBatang Medium" pitchFamily="2" charset="-127"/>
              <a:ea typeface="KoPubBatang Medium" pitchFamily="2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5F849-23B7-03F7-8A49-543016C0387C}"/>
              </a:ext>
            </a:extLst>
          </p:cNvPr>
          <p:cNvSpPr txBox="1"/>
          <p:nvPr/>
        </p:nvSpPr>
        <p:spPr>
          <a:xfrm>
            <a:off x="432562" y="3618484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400" dirty="0">
                <a:latin typeface="KoPubDotum Medium" pitchFamily="2" charset="-127"/>
                <a:ea typeface="KoPubDotum Medium" pitchFamily="2" charset="-127"/>
              </a:rPr>
              <a:t>☐ 학력 및 이력사항</a:t>
            </a:r>
            <a:endParaRPr kumimoji="1" lang="ko-Kore-KR" altLang="en-US" sz="1400" dirty="0">
              <a:latin typeface="KoPubDotum Medium" pitchFamily="2" charset="-127"/>
              <a:ea typeface="KoPubDotum Medium" pitchFamily="2" charset="-127"/>
            </a:endParaRPr>
          </a:p>
        </p:txBody>
      </p:sp>
      <p:graphicFrame>
        <p:nvGraphicFramePr>
          <p:cNvPr id="22" name="표 7">
            <a:extLst>
              <a:ext uri="{FF2B5EF4-FFF2-40B4-BE49-F238E27FC236}">
                <a16:creationId xmlns:a16="http://schemas.microsoft.com/office/drawing/2014/main" id="{01E263F6-4EEA-554D-8E66-4E988933B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37274"/>
              </p:ext>
            </p:extLst>
          </p:nvPr>
        </p:nvGraphicFramePr>
        <p:xfrm>
          <a:off x="432562" y="3999360"/>
          <a:ext cx="5992876" cy="4049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732">
                  <a:extLst>
                    <a:ext uri="{9D8B030D-6E8A-4147-A177-3AD203B41FA5}">
                      <a16:colId xmlns:a16="http://schemas.microsoft.com/office/drawing/2014/main" val="2527089509"/>
                    </a:ext>
                  </a:extLst>
                </a:gridCol>
                <a:gridCol w="4834144">
                  <a:extLst>
                    <a:ext uri="{9D8B030D-6E8A-4147-A177-3AD203B41FA5}">
                      <a16:colId xmlns:a16="http://schemas.microsoft.com/office/drawing/2014/main" val="4092288062"/>
                    </a:ext>
                  </a:extLst>
                </a:gridCol>
              </a:tblGrid>
              <a:tr h="29588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구</a:t>
                      </a:r>
                      <a:r>
                        <a:rPr kumimoji="1" lang="ko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 </a:t>
                      </a:r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분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내</a:t>
                      </a:r>
                      <a:r>
                        <a:rPr kumimoji="1" lang="ko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730796"/>
                  </a:ext>
                </a:extLst>
              </a:tr>
              <a:tr h="855372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학력</a:t>
                      </a:r>
                      <a:r>
                        <a:rPr kumimoji="1" lang="ko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사항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ore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고교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졸업 이후 최종학력까지 작성 바랍니다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.</a:t>
                      </a:r>
                    </a:p>
                    <a:p>
                      <a:pPr marL="0" algn="ctr" defTabSz="685800" rtl="0" eaLnBrk="1" latinLnBrk="0" hangingPunct="1"/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수상 이력 및 특수 전공사항 기재 바랍니다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.</a:t>
                      </a:r>
                      <a:endParaRPr kumimoji="1" lang="ko-Kore-KR" altLang="en-US" sz="1050" b="0" i="0" kern="1200" dirty="0">
                        <a:solidFill>
                          <a:schemeClr val="tx1"/>
                        </a:solidFill>
                        <a:latin typeface="KoPubBatang Medium" pitchFamily="2" charset="-127"/>
                        <a:ea typeface="KoPubBatang Medium" pitchFamily="2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514529"/>
                  </a:ext>
                </a:extLst>
              </a:tr>
              <a:tr h="855372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경력</a:t>
                      </a:r>
                      <a:r>
                        <a:rPr kumimoji="1" lang="ko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사항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신입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: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학과 활동 또는 사회 활동 경력사항</a:t>
                      </a:r>
                      <a:endParaRPr kumimoji="1" lang="en-US" altLang="ko-Kore-KR" sz="1050" b="0" i="0" kern="1200" dirty="0">
                        <a:solidFill>
                          <a:schemeClr val="tx1"/>
                        </a:solidFill>
                        <a:latin typeface="KoPubBatang Medium" pitchFamily="2" charset="-127"/>
                        <a:ea typeface="KoPubBatang Medium" pitchFamily="2" charset="-127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kumimoji="1" lang="ko-Kore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경력직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: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ko-Kore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근무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업체 경력사항 및 연봉 등 기재 바랍니다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.</a:t>
                      </a:r>
                      <a:endParaRPr kumimoji="1" lang="ko-Kore-KR" altLang="en-US" sz="1050" b="0" i="0" kern="1200" dirty="0">
                        <a:solidFill>
                          <a:schemeClr val="tx1"/>
                        </a:solidFill>
                        <a:latin typeface="KoPubBatang Medium" pitchFamily="2" charset="-127"/>
                        <a:ea typeface="KoPubBatang Medium" pitchFamily="2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80349"/>
                  </a:ext>
                </a:extLst>
              </a:tr>
              <a:tr h="855372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자격</a:t>
                      </a:r>
                      <a:r>
                        <a:rPr kumimoji="1" lang="ko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 </a:t>
                      </a:r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사항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ore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자격증명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/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취득일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/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발행처 기재 바랍니다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.</a:t>
                      </a:r>
                    </a:p>
                    <a:p>
                      <a:pPr marL="0" algn="ctr" defTabSz="685800" rtl="0" eaLnBrk="1" latinLnBrk="0" hangingPunct="1"/>
                      <a:r>
                        <a:rPr kumimoji="1" lang="en-US" altLang="ko-Kore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PC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활용능력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: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MS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오피스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(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파워포인트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,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엑셀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)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/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포토샵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/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ko-KR" altLang="en-US" sz="1050" b="0" i="0" kern="1200" dirty="0" err="1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일러스터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/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ko-KR" altLang="en-US" sz="1050" b="0" i="0" kern="1200" dirty="0" err="1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오토캐드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등</a:t>
                      </a:r>
                      <a:endParaRPr kumimoji="1" lang="en-US" altLang="ko-KR" sz="1050" b="0" i="0" kern="1200" dirty="0">
                        <a:solidFill>
                          <a:schemeClr val="tx1"/>
                        </a:solidFill>
                        <a:latin typeface="KoPubBatang Medium" pitchFamily="2" charset="-127"/>
                        <a:ea typeface="KoPubBatang Medium" pitchFamily="2" charset="-127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상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,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중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,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하로 기재 바랍니다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.</a:t>
                      </a:r>
                      <a:endParaRPr kumimoji="1" lang="ko-Kore-KR" altLang="en-US" sz="1050" b="0" i="0" kern="1200" dirty="0">
                        <a:solidFill>
                          <a:schemeClr val="tx1"/>
                        </a:solidFill>
                        <a:latin typeface="KoPubBatang Medium" pitchFamily="2" charset="-127"/>
                        <a:ea typeface="KoPubBatang Medium" pitchFamily="2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340361"/>
                  </a:ext>
                </a:extLst>
              </a:tr>
              <a:tr h="118788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자기소개</a:t>
                      </a:r>
                      <a:endParaRPr kumimoji="1" lang="en-US" altLang="ko-Kore-KR" sz="1000" b="1" i="0" kern="1200" dirty="0">
                        <a:solidFill>
                          <a:schemeClr val="tx1"/>
                        </a:solidFill>
                        <a:latin typeface="KoPubDotum Bold" pitchFamily="2" charset="-127"/>
                        <a:ea typeface="KoPubDotum Bold" pitchFamily="2" charset="-127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및</a:t>
                      </a:r>
                      <a:endParaRPr kumimoji="1" lang="en-US" altLang="ko-Kore-KR" sz="1000" b="1" i="0" kern="1200" dirty="0">
                        <a:solidFill>
                          <a:schemeClr val="tx1"/>
                        </a:solidFill>
                        <a:latin typeface="KoPubDotum Bold" pitchFamily="2" charset="-127"/>
                        <a:ea typeface="KoPubDotum Bold" pitchFamily="2" charset="-127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kumimoji="1" lang="ko-Kore-KR" altLang="en-US" sz="1000" b="1" i="0" kern="1200" dirty="0">
                          <a:solidFill>
                            <a:schemeClr val="tx1"/>
                          </a:solidFill>
                          <a:latin typeface="KoPubDotum Bold" pitchFamily="2" charset="-127"/>
                          <a:ea typeface="KoPubDotum Bold" pitchFamily="2" charset="-127"/>
                          <a:cs typeface="+mn-cs"/>
                        </a:rPr>
                        <a:t>희망연봉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신입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: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입사 사유 및 본인 희망 업무 등 기재 바랍니다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.</a:t>
                      </a:r>
                      <a:endParaRPr kumimoji="1" lang="en-US" altLang="ko-Kore-KR" sz="1050" b="0" i="0" kern="1200" dirty="0">
                        <a:solidFill>
                          <a:schemeClr val="tx1"/>
                        </a:solidFill>
                        <a:latin typeface="KoPubBatang Medium" pitchFamily="2" charset="-127"/>
                        <a:ea typeface="KoPubBatang Medium" pitchFamily="2" charset="-127"/>
                        <a:cs typeface="+mn-cs"/>
                      </a:endParaRPr>
                    </a:p>
                    <a:p>
                      <a:pPr marL="0" algn="ctr" defTabSz="685800" rtl="0" eaLnBrk="1" latinLnBrk="0" hangingPunct="1"/>
                      <a:r>
                        <a:rPr kumimoji="1" lang="ko-Kore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경력직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: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ko-Kore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본인의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 </a:t>
                      </a:r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업무 능력 및 장점 등 중심으로 기재바랍니다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.</a:t>
                      </a:r>
                    </a:p>
                    <a:p>
                      <a:pPr marL="0" algn="ctr" defTabSz="685800" rtl="0" eaLnBrk="1" latinLnBrk="0" hangingPunct="1"/>
                      <a:r>
                        <a:rPr kumimoji="1" lang="ko-KR" altLang="en-US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희망 직급 및 연봉이 있으시면 기재 바랍니다</a:t>
                      </a:r>
                      <a:r>
                        <a:rPr kumimoji="1" lang="en-US" altLang="ko-KR" sz="105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.</a:t>
                      </a:r>
                      <a:endParaRPr kumimoji="1" lang="ko-Kore-KR" altLang="en-US" sz="1050" b="0" i="0" kern="1200" dirty="0">
                        <a:solidFill>
                          <a:schemeClr val="tx1"/>
                        </a:solidFill>
                        <a:latin typeface="KoPubBatang Medium" pitchFamily="2" charset="-127"/>
                        <a:ea typeface="KoPubBatang Medium" pitchFamily="2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010530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6FDA95B5-CA4E-2E45-2BAC-18ACC4B4C892}"/>
              </a:ext>
            </a:extLst>
          </p:cNvPr>
          <p:cNvSpPr txBox="1"/>
          <p:nvPr/>
        </p:nvSpPr>
        <p:spPr>
          <a:xfrm>
            <a:off x="1721922" y="8096906"/>
            <a:ext cx="4752578" cy="80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ko-KR" altLang="en-US" sz="1100" dirty="0"/>
              <a:t>상기와 같이 귀사에 입사를 지원합니다</a:t>
            </a:r>
            <a:endParaRPr kumimoji="1" lang="en-US" altLang="ko-KR" sz="1100" dirty="0"/>
          </a:p>
          <a:p>
            <a:pPr marL="228600" indent="-228600" algn="r">
              <a:lnSpc>
                <a:spcPct val="150000"/>
              </a:lnSpc>
              <a:buAutoNum type="arabicPlain" startAt="20"/>
            </a:pPr>
            <a:r>
              <a:rPr kumimoji="1" lang="ko-KR" altLang="en-US" sz="1050" dirty="0"/>
              <a:t>  년    월</a:t>
            </a:r>
            <a:r>
              <a:rPr kumimoji="1" lang="en-US" altLang="ko-KR" sz="1050" dirty="0"/>
              <a:t> </a:t>
            </a:r>
            <a:r>
              <a:rPr kumimoji="1" lang="ko-KR" altLang="en-US" sz="1050" dirty="0"/>
              <a:t>    일</a:t>
            </a:r>
            <a:endParaRPr kumimoji="1" lang="en-US" altLang="ko-KR" sz="1050" dirty="0"/>
          </a:p>
          <a:p>
            <a:pPr>
              <a:lnSpc>
                <a:spcPct val="150000"/>
              </a:lnSpc>
            </a:pPr>
            <a:r>
              <a:rPr kumimoji="1" lang="ko-KR" altLang="en-US" sz="1050" dirty="0"/>
              <a:t>                                                                                                  </a:t>
            </a:r>
            <a:r>
              <a:rPr kumimoji="1" lang="ko-Kore-KR" altLang="en-US" sz="1050" dirty="0"/>
              <a:t>입사지원인</a:t>
            </a:r>
            <a:r>
              <a:rPr kumimoji="1" lang="en-US" altLang="en-US" sz="1050" dirty="0"/>
              <a:t> </a:t>
            </a:r>
            <a:r>
              <a:rPr kumimoji="1" lang="ko-KR" altLang="en-US" sz="1050" dirty="0"/>
              <a:t>                           </a:t>
            </a:r>
            <a:endParaRPr kumimoji="1" lang="en-US" altLang="ko-KR" sz="105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7A1099-2185-DF7E-79DF-015832E4CD86}"/>
              </a:ext>
            </a:extLst>
          </p:cNvPr>
          <p:cNvSpPr txBox="1"/>
          <p:nvPr/>
        </p:nvSpPr>
        <p:spPr>
          <a:xfrm>
            <a:off x="432562" y="9008590"/>
            <a:ext cx="59928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※</a:t>
            </a:r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 상기 내용을 기본으로 작성 후 입사지원 바라오며</a:t>
            </a:r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,</a:t>
            </a:r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 본 입사 지원서 양식 외에도 다른 양식의 지원서도 입사지원 가능합니다</a:t>
            </a:r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.</a:t>
            </a:r>
            <a:endParaRPr kumimoji="1" lang="ko-Kore-KR" altLang="en-US" sz="1050" dirty="0">
              <a:latin typeface="KoPubBatang Medium" pitchFamily="2" charset="-127"/>
              <a:ea typeface="KoPubBatang Medium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211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 2013 - 2022">
  <a:themeElements>
    <a:clrScheme name="Office 테마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37</TotalTime>
  <Words>193</Words>
  <Application>Microsoft Office PowerPoint</Application>
  <PresentationFormat>사용자 지정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KoPubBatang Medium</vt:lpstr>
      <vt:lpstr>KoPubDotum Bold</vt:lpstr>
      <vt:lpstr>KoPubDotum Medium</vt:lpstr>
      <vt:lpstr>맑은 고딕</vt:lpstr>
      <vt:lpstr>Arial</vt:lpstr>
      <vt:lpstr>Calibri</vt:lpstr>
      <vt:lpstr>Calibri Light</vt:lpstr>
      <vt:lpstr>Office 테마 2013 - 2022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Jessica Payne</dc:creator>
  <cp:lastModifiedBy>Office</cp:lastModifiedBy>
  <cp:revision>3</cp:revision>
  <cp:lastPrinted>2023-01-03T08:47:08Z</cp:lastPrinted>
  <dcterms:created xsi:type="dcterms:W3CDTF">2023-01-03T08:10:56Z</dcterms:created>
  <dcterms:modified xsi:type="dcterms:W3CDTF">2023-01-04T01:30:02Z</dcterms:modified>
</cp:coreProperties>
</file>